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93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6600"/>
    <a:srgbClr val="E25F08"/>
    <a:srgbClr val="E22308"/>
    <a:srgbClr val="264F79"/>
    <a:srgbClr val="0066FF"/>
    <a:srgbClr val="339933"/>
    <a:srgbClr val="0000FF"/>
    <a:srgbClr val="0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7730" autoAdjust="0"/>
  </p:normalViewPr>
  <p:slideViewPr>
    <p:cSldViewPr snapToGrid="0">
      <p:cViewPr varScale="1">
        <p:scale>
          <a:sx n="84" d="100"/>
          <a:sy n="84" d="100"/>
        </p:scale>
        <p:origin x="143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041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21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99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9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65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62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02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80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68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04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09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2B07E-1BEA-476C-9FFB-4888DF9B8F96}" type="datetimeFigureOut">
              <a:rPr lang="pt-BR" smtClean="0"/>
              <a:t>10/09/2021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5B9D-4F6C-4F12-A39E-C3E5404FD86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21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15A5AB93-2D39-493D-AC45-06C7C6CDA166}"/>
              </a:ext>
            </a:extLst>
          </p:cNvPr>
          <p:cNvSpPr/>
          <p:nvPr/>
        </p:nvSpPr>
        <p:spPr>
          <a:xfrm>
            <a:off x="2683994" y="3691762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PID</a:t>
            </a:r>
          </a:p>
        </p:txBody>
      </p: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509CB4B6-49A0-4EEF-8A8B-9B6CB1DCC855}"/>
              </a:ext>
            </a:extLst>
          </p:cNvPr>
          <p:cNvCxnSpPr>
            <a:cxnSpLocks/>
          </p:cNvCxnSpPr>
          <p:nvPr/>
        </p:nvCxnSpPr>
        <p:spPr>
          <a:xfrm>
            <a:off x="2033065" y="3943610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ângulo 40">
            <a:extLst>
              <a:ext uri="{FF2B5EF4-FFF2-40B4-BE49-F238E27FC236}">
                <a16:creationId xmlns:a16="http://schemas.microsoft.com/office/drawing/2014/main" id="{84AA3ADF-0392-4BD9-A01D-AEA3A38B3A2A}"/>
              </a:ext>
            </a:extLst>
          </p:cNvPr>
          <p:cNvSpPr/>
          <p:nvPr/>
        </p:nvSpPr>
        <p:spPr>
          <a:xfrm>
            <a:off x="4312441" y="3691762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H</a:t>
            </a:r>
            <a:r>
              <a:rPr lang="pt-BR" baseline="-25000" dirty="0">
                <a:solidFill>
                  <a:sysClr val="windowText" lastClr="000000"/>
                </a:solidFill>
              </a:rPr>
              <a:t>21</a:t>
            </a:r>
            <a:r>
              <a:rPr lang="pt-BR" dirty="0">
                <a:solidFill>
                  <a:sysClr val="windowText" lastClr="000000"/>
                </a:solidFill>
              </a:rPr>
              <a:t>(s)</a:t>
            </a:r>
          </a:p>
        </p:txBody>
      </p: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496D7A12-4A61-47D8-B685-114C1DCE876B}"/>
              </a:ext>
            </a:extLst>
          </p:cNvPr>
          <p:cNvCxnSpPr>
            <a:cxnSpLocks/>
          </p:cNvCxnSpPr>
          <p:nvPr/>
        </p:nvCxnSpPr>
        <p:spPr>
          <a:xfrm>
            <a:off x="3661512" y="3930204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555B68E6-AAAC-4C05-9EED-C009F9E1EC4B}"/>
              </a:ext>
            </a:extLst>
          </p:cNvPr>
          <p:cNvSpPr txBox="1"/>
          <p:nvPr/>
        </p:nvSpPr>
        <p:spPr>
          <a:xfrm>
            <a:off x="917343" y="355009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</a:t>
            </a:r>
            <a:r>
              <a:rPr lang="pt-BR" baseline="-25000" dirty="0"/>
              <a:t>1</a:t>
            </a:r>
            <a:r>
              <a:rPr lang="pt-BR" dirty="0"/>
              <a:t>(s)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B7BF77A-73D7-45A9-AE58-62E3E529A004}"/>
              </a:ext>
            </a:extLst>
          </p:cNvPr>
          <p:cNvSpPr txBox="1"/>
          <p:nvPr/>
        </p:nvSpPr>
        <p:spPr>
          <a:xfrm>
            <a:off x="6867810" y="4191885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Y</a:t>
            </a:r>
            <a:r>
              <a:rPr lang="pt-BR" baseline="-25000" dirty="0"/>
              <a:t>2</a:t>
            </a:r>
            <a:r>
              <a:rPr lang="pt-BR" dirty="0"/>
              <a:t>(s)</a:t>
            </a:r>
          </a:p>
        </p:txBody>
      </p:sp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527FD235-66D9-44FF-BA1E-BDD5EB939729}"/>
              </a:ext>
            </a:extLst>
          </p:cNvPr>
          <p:cNvCxnSpPr>
            <a:cxnSpLocks/>
          </p:cNvCxnSpPr>
          <p:nvPr/>
        </p:nvCxnSpPr>
        <p:spPr>
          <a:xfrm>
            <a:off x="917343" y="3968311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ipse 45">
            <a:extLst>
              <a:ext uri="{FF2B5EF4-FFF2-40B4-BE49-F238E27FC236}">
                <a16:creationId xmlns:a16="http://schemas.microsoft.com/office/drawing/2014/main" id="{C6B465FA-4172-4631-B6B6-EE79CBC9ADF7}"/>
              </a:ext>
            </a:extLst>
          </p:cNvPr>
          <p:cNvSpPr/>
          <p:nvPr/>
        </p:nvSpPr>
        <p:spPr>
          <a:xfrm>
            <a:off x="1568272" y="3734756"/>
            <a:ext cx="464793" cy="4571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+ -</a:t>
            </a:r>
          </a:p>
        </p:txBody>
      </p:sp>
      <p:cxnSp>
        <p:nvCxnSpPr>
          <p:cNvPr id="47" name="Conector: Angulado 46">
            <a:extLst>
              <a:ext uri="{FF2B5EF4-FFF2-40B4-BE49-F238E27FC236}">
                <a16:creationId xmlns:a16="http://schemas.microsoft.com/office/drawing/2014/main" id="{7FE14F12-2151-4319-869D-1766D3A1D003}"/>
              </a:ext>
            </a:extLst>
          </p:cNvPr>
          <p:cNvCxnSpPr>
            <a:cxnSpLocks/>
            <a:endCxn id="46" idx="4"/>
          </p:cNvCxnSpPr>
          <p:nvPr/>
        </p:nvCxnSpPr>
        <p:spPr>
          <a:xfrm rot="10800000" flipV="1">
            <a:off x="1800670" y="3941821"/>
            <a:ext cx="4117701" cy="250064"/>
          </a:xfrm>
          <a:prstGeom prst="bentConnector4">
            <a:avLst>
              <a:gd name="adj1" fmla="val 6254"/>
              <a:gd name="adj2" fmla="val 29589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7F0C33D-BE3F-4DAF-BA82-431F25879B5C}"/>
              </a:ext>
            </a:extLst>
          </p:cNvPr>
          <p:cNvSpPr txBox="1"/>
          <p:nvPr/>
        </p:nvSpPr>
        <p:spPr>
          <a:xfrm>
            <a:off x="2060863" y="3593633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E(s)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D8640ACA-AB98-4D54-A2E7-5C66CE5A0E56}"/>
              </a:ext>
            </a:extLst>
          </p:cNvPr>
          <p:cNvSpPr/>
          <p:nvPr/>
        </p:nvSpPr>
        <p:spPr>
          <a:xfrm>
            <a:off x="2683994" y="5092704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PID</a:t>
            </a:r>
          </a:p>
        </p:txBody>
      </p: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72AEA463-F0AA-4186-9F9C-EBD43D3D7177}"/>
              </a:ext>
            </a:extLst>
          </p:cNvPr>
          <p:cNvCxnSpPr>
            <a:cxnSpLocks/>
          </p:cNvCxnSpPr>
          <p:nvPr/>
        </p:nvCxnSpPr>
        <p:spPr>
          <a:xfrm>
            <a:off x="2033065" y="5344552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ângulo 50">
            <a:extLst>
              <a:ext uri="{FF2B5EF4-FFF2-40B4-BE49-F238E27FC236}">
                <a16:creationId xmlns:a16="http://schemas.microsoft.com/office/drawing/2014/main" id="{72E90E21-793C-4EAD-BC7F-CA85BA5AD62C}"/>
              </a:ext>
            </a:extLst>
          </p:cNvPr>
          <p:cNvSpPr/>
          <p:nvPr/>
        </p:nvSpPr>
        <p:spPr>
          <a:xfrm>
            <a:off x="4312441" y="5092704"/>
            <a:ext cx="955000" cy="500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H</a:t>
            </a:r>
            <a:r>
              <a:rPr lang="pt-BR" baseline="-25000" dirty="0">
                <a:solidFill>
                  <a:sysClr val="windowText" lastClr="000000"/>
                </a:solidFill>
              </a:rPr>
              <a:t>22</a:t>
            </a:r>
            <a:r>
              <a:rPr lang="pt-BR" dirty="0">
                <a:solidFill>
                  <a:sysClr val="windowText" lastClr="000000"/>
                </a:solidFill>
              </a:rPr>
              <a:t>(s)</a:t>
            </a:r>
          </a:p>
        </p:txBody>
      </p:sp>
      <p:cxnSp>
        <p:nvCxnSpPr>
          <p:cNvPr id="52" name="Conector de Seta Reta 51">
            <a:extLst>
              <a:ext uri="{FF2B5EF4-FFF2-40B4-BE49-F238E27FC236}">
                <a16:creationId xmlns:a16="http://schemas.microsoft.com/office/drawing/2014/main" id="{391EA537-606A-4775-B2A3-A1009D0FB5D6}"/>
              </a:ext>
            </a:extLst>
          </p:cNvPr>
          <p:cNvCxnSpPr>
            <a:cxnSpLocks/>
          </p:cNvCxnSpPr>
          <p:nvPr/>
        </p:nvCxnSpPr>
        <p:spPr>
          <a:xfrm>
            <a:off x="3661512" y="5331146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660209C-ABEB-4A9D-BC65-7A021823EEE5}"/>
              </a:ext>
            </a:extLst>
          </p:cNvPr>
          <p:cNvSpPr txBox="1"/>
          <p:nvPr/>
        </p:nvSpPr>
        <p:spPr>
          <a:xfrm>
            <a:off x="917343" y="4951032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</a:t>
            </a:r>
            <a:r>
              <a:rPr lang="pt-BR" baseline="-25000" dirty="0"/>
              <a:t>2</a:t>
            </a:r>
            <a:r>
              <a:rPr lang="pt-BR" dirty="0"/>
              <a:t>(s)</a:t>
            </a:r>
          </a:p>
        </p:txBody>
      </p:sp>
      <p:cxnSp>
        <p:nvCxnSpPr>
          <p:cNvPr id="54" name="Conector de Seta Reta 53">
            <a:extLst>
              <a:ext uri="{FF2B5EF4-FFF2-40B4-BE49-F238E27FC236}">
                <a16:creationId xmlns:a16="http://schemas.microsoft.com/office/drawing/2014/main" id="{62630DE2-2A62-4716-AE5C-B813EA95F871}"/>
              </a:ext>
            </a:extLst>
          </p:cNvPr>
          <p:cNvCxnSpPr>
            <a:cxnSpLocks/>
          </p:cNvCxnSpPr>
          <p:nvPr/>
        </p:nvCxnSpPr>
        <p:spPr>
          <a:xfrm>
            <a:off x="917343" y="5369253"/>
            <a:ext cx="650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ipse 54">
            <a:extLst>
              <a:ext uri="{FF2B5EF4-FFF2-40B4-BE49-F238E27FC236}">
                <a16:creationId xmlns:a16="http://schemas.microsoft.com/office/drawing/2014/main" id="{814CD47F-D7B8-4EAD-93B0-13C328E9C5B3}"/>
              </a:ext>
            </a:extLst>
          </p:cNvPr>
          <p:cNvSpPr/>
          <p:nvPr/>
        </p:nvSpPr>
        <p:spPr>
          <a:xfrm>
            <a:off x="1568272" y="5135698"/>
            <a:ext cx="464793" cy="4571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+ -</a:t>
            </a:r>
          </a:p>
        </p:txBody>
      </p:sp>
      <p:cxnSp>
        <p:nvCxnSpPr>
          <p:cNvPr id="56" name="Conector: Angulado 55">
            <a:extLst>
              <a:ext uri="{FF2B5EF4-FFF2-40B4-BE49-F238E27FC236}">
                <a16:creationId xmlns:a16="http://schemas.microsoft.com/office/drawing/2014/main" id="{FD3D164C-27CE-41AB-ADD8-A553062165FF}"/>
              </a:ext>
            </a:extLst>
          </p:cNvPr>
          <p:cNvCxnSpPr>
            <a:cxnSpLocks/>
            <a:endCxn id="55" idx="4"/>
          </p:cNvCxnSpPr>
          <p:nvPr/>
        </p:nvCxnSpPr>
        <p:spPr>
          <a:xfrm rot="10800000" flipV="1">
            <a:off x="1800669" y="5331145"/>
            <a:ext cx="3792240" cy="261682"/>
          </a:xfrm>
          <a:prstGeom prst="bentConnector4">
            <a:avLst>
              <a:gd name="adj1" fmla="val 2389"/>
              <a:gd name="adj2" fmla="val 29988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215A24D2-989F-4A6F-BA84-0751FA57D047}"/>
              </a:ext>
            </a:extLst>
          </p:cNvPr>
          <p:cNvSpPr txBox="1"/>
          <p:nvPr/>
        </p:nvSpPr>
        <p:spPr>
          <a:xfrm>
            <a:off x="2060863" y="4994575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E(s)</a:t>
            </a: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702D8A7F-C1C9-4528-8D14-1CC1288D2FA6}"/>
              </a:ext>
            </a:extLst>
          </p:cNvPr>
          <p:cNvSpPr/>
          <p:nvPr/>
        </p:nvSpPr>
        <p:spPr>
          <a:xfrm>
            <a:off x="6227358" y="4484777"/>
            <a:ext cx="464793" cy="4571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+ </a:t>
            </a:r>
          </a:p>
        </p:txBody>
      </p:sp>
      <p:cxnSp>
        <p:nvCxnSpPr>
          <p:cNvPr id="59" name="Conector: Angulado 58">
            <a:extLst>
              <a:ext uri="{FF2B5EF4-FFF2-40B4-BE49-F238E27FC236}">
                <a16:creationId xmlns:a16="http://schemas.microsoft.com/office/drawing/2014/main" id="{771ABCC2-6396-41A9-A521-066E5D24F05E}"/>
              </a:ext>
            </a:extLst>
          </p:cNvPr>
          <p:cNvCxnSpPr>
            <a:cxnSpLocks/>
            <a:stCxn id="41" idx="3"/>
            <a:endCxn id="58" idx="0"/>
          </p:cNvCxnSpPr>
          <p:nvPr/>
        </p:nvCxnSpPr>
        <p:spPr>
          <a:xfrm>
            <a:off x="5267441" y="3941827"/>
            <a:ext cx="1192314" cy="54295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: Angulado 59">
            <a:extLst>
              <a:ext uri="{FF2B5EF4-FFF2-40B4-BE49-F238E27FC236}">
                <a16:creationId xmlns:a16="http://schemas.microsoft.com/office/drawing/2014/main" id="{BC3A0C46-B3B4-4C49-AE33-2086753C648F}"/>
              </a:ext>
            </a:extLst>
          </p:cNvPr>
          <p:cNvCxnSpPr>
            <a:cxnSpLocks/>
            <a:stCxn id="51" idx="3"/>
            <a:endCxn id="58" idx="4"/>
          </p:cNvCxnSpPr>
          <p:nvPr/>
        </p:nvCxnSpPr>
        <p:spPr>
          <a:xfrm flipV="1">
            <a:off x="5267441" y="4941906"/>
            <a:ext cx="1192314" cy="40086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9F2343C7-03D4-4BB3-A174-1A97EA8786EA}"/>
              </a:ext>
            </a:extLst>
          </p:cNvPr>
          <p:cNvCxnSpPr>
            <a:cxnSpLocks/>
            <a:stCxn id="58" idx="6"/>
          </p:cNvCxnSpPr>
          <p:nvPr/>
        </p:nvCxnSpPr>
        <p:spPr>
          <a:xfrm>
            <a:off x="6692151" y="4713342"/>
            <a:ext cx="7745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2705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6600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12653</TotalTime>
  <Words>35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On-line no dia 20.abr.2020</dc:title>
  <dc:creator>ana</dc:creator>
  <cp:lastModifiedBy>Ana Pavani</cp:lastModifiedBy>
  <cp:revision>1023</cp:revision>
  <dcterms:created xsi:type="dcterms:W3CDTF">2014-02-05T23:31:03Z</dcterms:created>
  <dcterms:modified xsi:type="dcterms:W3CDTF">2021-09-10T10:54:29Z</dcterms:modified>
</cp:coreProperties>
</file>