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3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6600"/>
    <a:srgbClr val="E25F08"/>
    <a:srgbClr val="E22308"/>
    <a:srgbClr val="264F79"/>
    <a:srgbClr val="0066FF"/>
    <a:srgbClr val="339933"/>
    <a:srgbClr val="0000FF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7730" autoAdjust="0"/>
  </p:normalViewPr>
  <p:slideViewPr>
    <p:cSldViewPr snapToGrid="0">
      <p:cViewPr varScale="1">
        <p:scale>
          <a:sx n="84" d="100"/>
          <a:sy n="84" d="100"/>
        </p:scale>
        <p:origin x="143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4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21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99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9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6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2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80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68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4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09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21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4F5BEFF-7DFC-4923-B019-5FA098502514}"/>
              </a:ext>
            </a:extLst>
          </p:cNvPr>
          <p:cNvSpPr/>
          <p:nvPr/>
        </p:nvSpPr>
        <p:spPr>
          <a:xfrm>
            <a:off x="2683994" y="988617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PID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B97DAF99-5DA4-431F-B596-F380CE9D11B8}"/>
              </a:ext>
            </a:extLst>
          </p:cNvPr>
          <p:cNvCxnSpPr>
            <a:cxnSpLocks/>
          </p:cNvCxnSpPr>
          <p:nvPr/>
        </p:nvCxnSpPr>
        <p:spPr>
          <a:xfrm>
            <a:off x="2033065" y="1240465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BC2F120B-BE8E-4746-81E1-210D6507AABD}"/>
              </a:ext>
            </a:extLst>
          </p:cNvPr>
          <p:cNvSpPr/>
          <p:nvPr/>
        </p:nvSpPr>
        <p:spPr>
          <a:xfrm>
            <a:off x="4312441" y="988617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H</a:t>
            </a:r>
            <a:r>
              <a:rPr lang="pt-BR" baseline="-25000" dirty="0">
                <a:solidFill>
                  <a:sysClr val="windowText" lastClr="000000"/>
                </a:solidFill>
              </a:rPr>
              <a:t>11</a:t>
            </a:r>
            <a:r>
              <a:rPr lang="pt-BR" dirty="0">
                <a:solidFill>
                  <a:sysClr val="windowText" lastClr="000000"/>
                </a:solidFill>
              </a:rPr>
              <a:t>(s)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3F9017CB-7CD2-48C8-BF33-97ABA948BA45}"/>
              </a:ext>
            </a:extLst>
          </p:cNvPr>
          <p:cNvCxnSpPr>
            <a:cxnSpLocks/>
          </p:cNvCxnSpPr>
          <p:nvPr/>
        </p:nvCxnSpPr>
        <p:spPr>
          <a:xfrm>
            <a:off x="3661512" y="1227059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69D365-7DB2-4D60-B3E4-2C8F5DFC93F2}"/>
              </a:ext>
            </a:extLst>
          </p:cNvPr>
          <p:cNvSpPr txBox="1"/>
          <p:nvPr/>
        </p:nvSpPr>
        <p:spPr>
          <a:xfrm>
            <a:off x="917343" y="846945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</a:t>
            </a:r>
            <a:r>
              <a:rPr lang="pt-BR" baseline="-25000" dirty="0"/>
              <a:t>1</a:t>
            </a:r>
            <a:r>
              <a:rPr lang="pt-BR" dirty="0"/>
              <a:t>(s)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5D7489A-D76C-4236-8ADB-572E08469A70}"/>
              </a:ext>
            </a:extLst>
          </p:cNvPr>
          <p:cNvSpPr txBox="1"/>
          <p:nvPr/>
        </p:nvSpPr>
        <p:spPr>
          <a:xfrm>
            <a:off x="6867810" y="148874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Y</a:t>
            </a:r>
            <a:r>
              <a:rPr lang="pt-BR" baseline="-25000" dirty="0"/>
              <a:t>1</a:t>
            </a:r>
            <a:r>
              <a:rPr lang="pt-BR" dirty="0"/>
              <a:t>(s)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54DE0EDE-1916-403D-9BCD-104CF94C3E7A}"/>
              </a:ext>
            </a:extLst>
          </p:cNvPr>
          <p:cNvCxnSpPr>
            <a:cxnSpLocks/>
          </p:cNvCxnSpPr>
          <p:nvPr/>
        </p:nvCxnSpPr>
        <p:spPr>
          <a:xfrm>
            <a:off x="917343" y="1265166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10DF1B03-72A1-416F-A71E-4D23C143E338}"/>
              </a:ext>
            </a:extLst>
          </p:cNvPr>
          <p:cNvSpPr/>
          <p:nvPr/>
        </p:nvSpPr>
        <p:spPr>
          <a:xfrm>
            <a:off x="1568272" y="1031611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-</a:t>
            </a:r>
          </a:p>
        </p:txBody>
      </p: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FF5037A0-924A-4C1A-A44F-9E94CA005E00}"/>
              </a:ext>
            </a:extLst>
          </p:cNvPr>
          <p:cNvCxnSpPr>
            <a:cxnSpLocks/>
            <a:endCxn id="7" idx="4"/>
          </p:cNvCxnSpPr>
          <p:nvPr/>
        </p:nvCxnSpPr>
        <p:spPr>
          <a:xfrm rot="10800000" flipV="1">
            <a:off x="1800670" y="1238676"/>
            <a:ext cx="4117701" cy="250064"/>
          </a:xfrm>
          <a:prstGeom prst="bentConnector4">
            <a:avLst>
              <a:gd name="adj1" fmla="val 6254"/>
              <a:gd name="adj2" fmla="val 29589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65C5C51-F1FB-4BA2-8689-D875A2B31FFC}"/>
              </a:ext>
            </a:extLst>
          </p:cNvPr>
          <p:cNvSpPr txBox="1"/>
          <p:nvPr/>
        </p:nvSpPr>
        <p:spPr>
          <a:xfrm>
            <a:off x="2060863" y="89048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E(s)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2983318-3067-42C8-8DB8-99C544946131}"/>
              </a:ext>
            </a:extLst>
          </p:cNvPr>
          <p:cNvSpPr/>
          <p:nvPr/>
        </p:nvSpPr>
        <p:spPr>
          <a:xfrm>
            <a:off x="2683994" y="2389559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PID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1E2CDA5-66B6-481D-89B5-07DE50FFDA2A}"/>
              </a:ext>
            </a:extLst>
          </p:cNvPr>
          <p:cNvCxnSpPr>
            <a:cxnSpLocks/>
          </p:cNvCxnSpPr>
          <p:nvPr/>
        </p:nvCxnSpPr>
        <p:spPr>
          <a:xfrm>
            <a:off x="2033065" y="2641407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65D33E60-11AF-4482-9CCE-D500109BEB3B}"/>
              </a:ext>
            </a:extLst>
          </p:cNvPr>
          <p:cNvSpPr/>
          <p:nvPr/>
        </p:nvSpPr>
        <p:spPr>
          <a:xfrm>
            <a:off x="4312441" y="2389559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H</a:t>
            </a:r>
            <a:r>
              <a:rPr lang="pt-BR" baseline="-25000" dirty="0">
                <a:solidFill>
                  <a:sysClr val="windowText" lastClr="000000"/>
                </a:solidFill>
              </a:rPr>
              <a:t>12</a:t>
            </a:r>
            <a:r>
              <a:rPr lang="pt-BR" dirty="0">
                <a:solidFill>
                  <a:sysClr val="windowText" lastClr="000000"/>
                </a:solidFill>
              </a:rPr>
              <a:t>(s)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78A7D8DA-AF82-4711-AD65-664DD91C4E7C}"/>
              </a:ext>
            </a:extLst>
          </p:cNvPr>
          <p:cNvCxnSpPr>
            <a:cxnSpLocks/>
          </p:cNvCxnSpPr>
          <p:nvPr/>
        </p:nvCxnSpPr>
        <p:spPr>
          <a:xfrm>
            <a:off x="3661512" y="2628001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6A6C1FB-2EF9-4958-BA3C-93DB4155E345}"/>
              </a:ext>
            </a:extLst>
          </p:cNvPr>
          <p:cNvSpPr txBox="1"/>
          <p:nvPr/>
        </p:nvSpPr>
        <p:spPr>
          <a:xfrm>
            <a:off x="917343" y="2247887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</a:t>
            </a:r>
            <a:r>
              <a:rPr lang="pt-BR" baseline="-25000" dirty="0"/>
              <a:t>2</a:t>
            </a:r>
            <a:r>
              <a:rPr lang="pt-BR" dirty="0"/>
              <a:t>(s)</a:t>
            </a:r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4D4CA754-0805-43D7-B102-BE0851D11F5F}"/>
              </a:ext>
            </a:extLst>
          </p:cNvPr>
          <p:cNvCxnSpPr>
            <a:cxnSpLocks/>
          </p:cNvCxnSpPr>
          <p:nvPr/>
        </p:nvCxnSpPr>
        <p:spPr>
          <a:xfrm>
            <a:off x="917343" y="2666108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77806ECB-7EF8-4C89-9475-DDE5389FE300}"/>
              </a:ext>
            </a:extLst>
          </p:cNvPr>
          <p:cNvSpPr/>
          <p:nvPr/>
        </p:nvSpPr>
        <p:spPr>
          <a:xfrm>
            <a:off x="1568272" y="2432553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-</a:t>
            </a:r>
          </a:p>
        </p:txBody>
      </p:sp>
      <p:cxnSp>
        <p:nvCxnSpPr>
          <p:cNvPr id="27" name="Conector: Angulado 26">
            <a:extLst>
              <a:ext uri="{FF2B5EF4-FFF2-40B4-BE49-F238E27FC236}">
                <a16:creationId xmlns:a16="http://schemas.microsoft.com/office/drawing/2014/main" id="{A2BA3F33-0616-4360-B6F6-D8875D89A0D2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00668" y="2641400"/>
            <a:ext cx="3792240" cy="261682"/>
          </a:xfrm>
          <a:prstGeom prst="bentConnector4">
            <a:avLst>
              <a:gd name="adj1" fmla="val 2389"/>
              <a:gd name="adj2" fmla="val 29988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2ED53DF-0AA1-43B6-8700-73BD34ADDDD7}"/>
              </a:ext>
            </a:extLst>
          </p:cNvPr>
          <p:cNvSpPr txBox="1"/>
          <p:nvPr/>
        </p:nvSpPr>
        <p:spPr>
          <a:xfrm>
            <a:off x="2060863" y="229143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E(s)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0244D1C3-C6BE-49A2-A8BF-9BF24BEE6E01}"/>
              </a:ext>
            </a:extLst>
          </p:cNvPr>
          <p:cNvSpPr/>
          <p:nvPr/>
        </p:nvSpPr>
        <p:spPr>
          <a:xfrm>
            <a:off x="6227358" y="1781632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</a:t>
            </a:r>
          </a:p>
        </p:txBody>
      </p: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2DBAD929-23F2-4DB7-9D53-E6FBFA4007BF}"/>
              </a:ext>
            </a:extLst>
          </p:cNvPr>
          <p:cNvCxnSpPr>
            <a:cxnSpLocks/>
            <a:stCxn id="13" idx="3"/>
            <a:endCxn id="29" idx="0"/>
          </p:cNvCxnSpPr>
          <p:nvPr/>
        </p:nvCxnSpPr>
        <p:spPr>
          <a:xfrm>
            <a:off x="5267441" y="1238682"/>
            <a:ext cx="1192314" cy="54295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8DA69456-CA28-450A-85B1-9BE99968EB20}"/>
              </a:ext>
            </a:extLst>
          </p:cNvPr>
          <p:cNvCxnSpPr>
            <a:cxnSpLocks/>
            <a:stCxn id="21" idx="3"/>
            <a:endCxn id="29" idx="4"/>
          </p:cNvCxnSpPr>
          <p:nvPr/>
        </p:nvCxnSpPr>
        <p:spPr>
          <a:xfrm flipV="1">
            <a:off x="5267441" y="2238761"/>
            <a:ext cx="1192314" cy="40086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34E379E7-6971-4F4C-AFAF-386DEA9A2B66}"/>
              </a:ext>
            </a:extLst>
          </p:cNvPr>
          <p:cNvCxnSpPr>
            <a:cxnSpLocks/>
            <a:stCxn id="29" idx="6"/>
          </p:cNvCxnSpPr>
          <p:nvPr/>
        </p:nvCxnSpPr>
        <p:spPr>
          <a:xfrm>
            <a:off x="6692151" y="2010197"/>
            <a:ext cx="7745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2705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6600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12644</TotalTime>
  <Words>35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On-line no dia 20.abr.2020</dc:title>
  <dc:creator>ana</dc:creator>
  <cp:lastModifiedBy>Ana Pavani</cp:lastModifiedBy>
  <cp:revision>1024</cp:revision>
  <dcterms:created xsi:type="dcterms:W3CDTF">2014-02-05T23:31:03Z</dcterms:created>
  <dcterms:modified xsi:type="dcterms:W3CDTF">2021-09-10T10:30:24Z</dcterms:modified>
</cp:coreProperties>
</file>