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50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FF6600"/>
    <a:srgbClr val="E25F08"/>
    <a:srgbClr val="E22308"/>
    <a:srgbClr val="264F79"/>
    <a:srgbClr val="0066FF"/>
    <a:srgbClr val="339933"/>
    <a:srgbClr val="0000FF"/>
    <a:srgbClr val="0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7730" autoAdjust="0"/>
  </p:normalViewPr>
  <p:slideViewPr>
    <p:cSldViewPr snapToGrid="0">
      <p:cViewPr varScale="1">
        <p:scale>
          <a:sx n="91" d="100"/>
          <a:sy n="91" d="100"/>
        </p:scale>
        <p:origin x="-143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6041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219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7995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9916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1654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1621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4024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5801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5686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2041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9097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4210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476672"/>
            <a:ext cx="9144000" cy="648072"/>
          </a:xfrm>
          <a:prstGeom prst="rect">
            <a:avLst/>
          </a:prstGeom>
          <a:solidFill>
            <a:srgbClr val="E25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4139964" y="548680"/>
            <a:ext cx="4968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Controles e Servomecanismos 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257500" y="697025"/>
            <a:ext cx="8629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E25F0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Introdução</a:t>
            </a:r>
          </a:p>
          <a:p>
            <a:endParaRPr lang="en-US" sz="2000" b="1" dirty="0">
              <a:solidFill>
                <a:srgbClr val="E25F0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Atuando na realimentação:</a:t>
            </a:r>
          </a:p>
          <a:p>
            <a:pPr marL="457200" indent="-457200">
              <a:buAutoNum type="arabicPeriod"/>
            </a:pPr>
            <a:endParaRPr lang="pt-BR" sz="2000" dirty="0">
              <a:solidFill>
                <a:srgbClr val="E25F0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8C62AE6F-3D88-44DC-B39D-EBA698CD0DFD}"/>
              </a:ext>
            </a:extLst>
          </p:cNvPr>
          <p:cNvSpPr/>
          <p:nvPr/>
        </p:nvSpPr>
        <p:spPr>
          <a:xfrm>
            <a:off x="4238516" y="4570055"/>
            <a:ext cx="955000" cy="500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C(s)</a:t>
            </a:r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xmlns="" id="{EBE02B20-809A-451F-878F-B89DE29E7868}"/>
              </a:ext>
            </a:extLst>
          </p:cNvPr>
          <p:cNvCxnSpPr>
            <a:cxnSpLocks/>
          </p:cNvCxnSpPr>
          <p:nvPr/>
        </p:nvCxnSpPr>
        <p:spPr>
          <a:xfrm flipV="1">
            <a:off x="5231574" y="3939461"/>
            <a:ext cx="1706023" cy="229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67C36471-91AB-4E1E-86A7-FCA55AD736BD}"/>
              </a:ext>
            </a:extLst>
          </p:cNvPr>
          <p:cNvSpPr/>
          <p:nvPr/>
        </p:nvSpPr>
        <p:spPr>
          <a:xfrm>
            <a:off x="4276574" y="3723948"/>
            <a:ext cx="955000" cy="500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P(s)</a:t>
            </a:r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xmlns="" id="{7B388FDD-A2C2-42B3-887B-A75FCF17BA50}"/>
              </a:ext>
            </a:extLst>
          </p:cNvPr>
          <p:cNvCxnSpPr>
            <a:cxnSpLocks/>
          </p:cNvCxnSpPr>
          <p:nvPr/>
        </p:nvCxnSpPr>
        <p:spPr>
          <a:xfrm>
            <a:off x="3077396" y="3962390"/>
            <a:ext cx="11991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38C3557E-D7E0-4E3E-A3AF-811D65E9A457}"/>
              </a:ext>
            </a:extLst>
          </p:cNvPr>
          <p:cNvSpPr txBox="1"/>
          <p:nvPr/>
        </p:nvSpPr>
        <p:spPr>
          <a:xfrm>
            <a:off x="1936570" y="3559347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U(s)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xmlns="" id="{40AF0536-5B95-4F77-97B3-B79A20ADA0C0}"/>
              </a:ext>
            </a:extLst>
          </p:cNvPr>
          <p:cNvSpPr txBox="1"/>
          <p:nvPr/>
        </p:nvSpPr>
        <p:spPr>
          <a:xfrm>
            <a:off x="6729330" y="3559347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Y(s)</a:t>
            </a:r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xmlns="" id="{0C60CC80-379A-4CB4-93DE-991CB6F1C1B1}"/>
              </a:ext>
            </a:extLst>
          </p:cNvPr>
          <p:cNvCxnSpPr>
            <a:cxnSpLocks/>
          </p:cNvCxnSpPr>
          <p:nvPr/>
        </p:nvCxnSpPr>
        <p:spPr>
          <a:xfrm>
            <a:off x="1936570" y="3977568"/>
            <a:ext cx="6509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ipse 17">
            <a:extLst>
              <a:ext uri="{FF2B5EF4-FFF2-40B4-BE49-F238E27FC236}">
                <a16:creationId xmlns:a16="http://schemas.microsoft.com/office/drawing/2014/main" xmlns="" id="{2EB11AD4-B161-488F-B484-E0D22C7D931C}"/>
              </a:ext>
            </a:extLst>
          </p:cNvPr>
          <p:cNvSpPr/>
          <p:nvPr/>
        </p:nvSpPr>
        <p:spPr>
          <a:xfrm>
            <a:off x="2587499" y="3744013"/>
            <a:ext cx="464793" cy="45712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+ -</a:t>
            </a:r>
          </a:p>
        </p:txBody>
      </p:sp>
      <p:cxnSp>
        <p:nvCxnSpPr>
          <p:cNvPr id="19" name="Conector: Angulado 18">
            <a:extLst>
              <a:ext uri="{FF2B5EF4-FFF2-40B4-BE49-F238E27FC236}">
                <a16:creationId xmlns:a16="http://schemas.microsoft.com/office/drawing/2014/main" xmlns="" id="{B6D69277-67DD-41A0-A856-E1BB41D763F7}"/>
              </a:ext>
            </a:extLst>
          </p:cNvPr>
          <p:cNvCxnSpPr>
            <a:cxnSpLocks/>
          </p:cNvCxnSpPr>
          <p:nvPr/>
        </p:nvCxnSpPr>
        <p:spPr>
          <a:xfrm rot="5400000">
            <a:off x="5152261" y="3984267"/>
            <a:ext cx="941952" cy="848314"/>
          </a:xfrm>
          <a:prstGeom prst="bentConnector3">
            <a:avLst>
              <a:gd name="adj1" fmla="val 9936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: Angulado 20">
            <a:extLst>
              <a:ext uri="{FF2B5EF4-FFF2-40B4-BE49-F238E27FC236}">
                <a16:creationId xmlns:a16="http://schemas.microsoft.com/office/drawing/2014/main" xmlns="" id="{0670AA18-2E6E-4B8D-8F49-0D28E83E312E}"/>
              </a:ext>
            </a:extLst>
          </p:cNvPr>
          <p:cNvCxnSpPr>
            <a:cxnSpLocks/>
            <a:stCxn id="10" idx="1"/>
            <a:endCxn id="18" idx="4"/>
          </p:cNvCxnSpPr>
          <p:nvPr/>
        </p:nvCxnSpPr>
        <p:spPr>
          <a:xfrm rot="10800000">
            <a:off x="2819896" y="4201142"/>
            <a:ext cx="1418620" cy="618978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324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6600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12575</TotalTime>
  <Words>20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Tema do Office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Aula On-line no dia 20.abr.2020</dc:title>
  <dc:creator>ana</dc:creator>
  <cp:lastModifiedBy>Ana Pavani</cp:lastModifiedBy>
  <cp:revision>1020</cp:revision>
  <dcterms:created xsi:type="dcterms:W3CDTF">2014-02-05T23:31:03Z</dcterms:created>
  <dcterms:modified xsi:type="dcterms:W3CDTF">2020-07-02T22:51:17Z</dcterms:modified>
</cp:coreProperties>
</file>