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49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FF6600"/>
    <a:srgbClr val="E25F08"/>
    <a:srgbClr val="E22308"/>
    <a:srgbClr val="264F79"/>
    <a:srgbClr val="0066FF"/>
    <a:srgbClr val="339933"/>
    <a:srgbClr val="0000FF"/>
    <a:srgbClr val="0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3" autoAdjust="0"/>
    <p:restoredTop sz="97730" autoAdjust="0"/>
  </p:normalViewPr>
  <p:slideViewPr>
    <p:cSldViewPr snapToGrid="0">
      <p:cViewPr varScale="1">
        <p:scale>
          <a:sx n="91" d="100"/>
          <a:sy n="91" d="100"/>
        </p:scale>
        <p:origin x="-143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6041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9219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7995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9916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1654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1621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4024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5801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5686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2041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9097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4210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476672"/>
            <a:ext cx="9144000" cy="648072"/>
          </a:xfrm>
          <a:prstGeom prst="rect">
            <a:avLst/>
          </a:prstGeom>
          <a:solidFill>
            <a:srgbClr val="E25F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4139964" y="548680"/>
            <a:ext cx="49685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Controles e Servomecanismos 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261082" y="701697"/>
            <a:ext cx="8629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E25F0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Introdução</a:t>
            </a:r>
          </a:p>
          <a:p>
            <a:endParaRPr lang="en-US" sz="2000" b="1" dirty="0">
              <a:solidFill>
                <a:srgbClr val="E25F08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Modulando um sinal de erro:</a:t>
            </a:r>
          </a:p>
          <a:p>
            <a:pPr marL="457200" indent="-457200">
              <a:buAutoNum type="arabicPeriod"/>
            </a:pPr>
            <a:endParaRPr lang="pt-BR" sz="2000" dirty="0">
              <a:solidFill>
                <a:srgbClr val="E25F08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34F5BEFF-7DFC-4923-B019-5FA098502514}"/>
              </a:ext>
            </a:extLst>
          </p:cNvPr>
          <p:cNvSpPr/>
          <p:nvPr/>
        </p:nvSpPr>
        <p:spPr>
          <a:xfrm>
            <a:off x="3559205" y="3705691"/>
            <a:ext cx="955000" cy="5001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ysClr val="windowText" lastClr="000000"/>
                </a:solidFill>
              </a:rPr>
              <a:t>C(s)</a:t>
            </a:r>
          </a:p>
        </p:txBody>
      </p: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xmlns="" id="{B97DAF99-5DA4-431F-B596-F380CE9D11B8}"/>
              </a:ext>
            </a:extLst>
          </p:cNvPr>
          <p:cNvCxnSpPr>
            <a:cxnSpLocks/>
          </p:cNvCxnSpPr>
          <p:nvPr/>
        </p:nvCxnSpPr>
        <p:spPr>
          <a:xfrm>
            <a:off x="2908276" y="3957539"/>
            <a:ext cx="65092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xmlns="" id="{12363032-FB2A-4BBF-9EEA-9298AA28A2C9}"/>
              </a:ext>
            </a:extLst>
          </p:cNvPr>
          <p:cNvCxnSpPr>
            <a:cxnSpLocks/>
          </p:cNvCxnSpPr>
          <p:nvPr/>
        </p:nvCxnSpPr>
        <p:spPr>
          <a:xfrm>
            <a:off x="6142652" y="3944133"/>
            <a:ext cx="65092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ângulo 12">
            <a:extLst>
              <a:ext uri="{FF2B5EF4-FFF2-40B4-BE49-F238E27FC236}">
                <a16:creationId xmlns:a16="http://schemas.microsoft.com/office/drawing/2014/main" xmlns="" id="{BC2F120B-BE8E-4746-81E1-210D6507AABD}"/>
              </a:ext>
            </a:extLst>
          </p:cNvPr>
          <p:cNvSpPr/>
          <p:nvPr/>
        </p:nvSpPr>
        <p:spPr>
          <a:xfrm>
            <a:off x="5187652" y="3705691"/>
            <a:ext cx="955000" cy="5001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ysClr val="windowText" lastClr="000000"/>
                </a:solidFill>
              </a:rPr>
              <a:t>P(s)</a:t>
            </a:r>
          </a:p>
        </p:txBody>
      </p: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xmlns="" id="{3F9017CB-7CD2-48C8-BF33-97ABA948BA45}"/>
              </a:ext>
            </a:extLst>
          </p:cNvPr>
          <p:cNvCxnSpPr>
            <a:cxnSpLocks/>
          </p:cNvCxnSpPr>
          <p:nvPr/>
        </p:nvCxnSpPr>
        <p:spPr>
          <a:xfrm>
            <a:off x="4536723" y="3944133"/>
            <a:ext cx="65092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8B69D365-7DB2-4D60-B3E4-2C8F5DFC93F2}"/>
              </a:ext>
            </a:extLst>
          </p:cNvPr>
          <p:cNvSpPr txBox="1"/>
          <p:nvPr/>
        </p:nvSpPr>
        <p:spPr>
          <a:xfrm>
            <a:off x="1792554" y="3564019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U(s)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xmlns="" id="{E5D7489A-D76C-4236-8ADB-572E08469A70}"/>
              </a:ext>
            </a:extLst>
          </p:cNvPr>
          <p:cNvSpPr txBox="1"/>
          <p:nvPr/>
        </p:nvSpPr>
        <p:spPr>
          <a:xfrm>
            <a:off x="6585314" y="3564019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Y(s)</a:t>
            </a:r>
          </a:p>
        </p:txBody>
      </p: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xmlns="" id="{54DE0EDE-1916-403D-9BCD-104CF94C3E7A}"/>
              </a:ext>
            </a:extLst>
          </p:cNvPr>
          <p:cNvCxnSpPr>
            <a:cxnSpLocks/>
          </p:cNvCxnSpPr>
          <p:nvPr/>
        </p:nvCxnSpPr>
        <p:spPr>
          <a:xfrm>
            <a:off x="1792554" y="3982240"/>
            <a:ext cx="65092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lipse 6">
            <a:extLst>
              <a:ext uri="{FF2B5EF4-FFF2-40B4-BE49-F238E27FC236}">
                <a16:creationId xmlns:a16="http://schemas.microsoft.com/office/drawing/2014/main" xmlns="" id="{10DF1B03-72A1-416F-A71E-4D23C143E338}"/>
              </a:ext>
            </a:extLst>
          </p:cNvPr>
          <p:cNvSpPr/>
          <p:nvPr/>
        </p:nvSpPr>
        <p:spPr>
          <a:xfrm>
            <a:off x="2443483" y="3748685"/>
            <a:ext cx="464793" cy="45712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ysClr val="windowText" lastClr="000000"/>
                </a:solidFill>
              </a:rPr>
              <a:t>+ -</a:t>
            </a:r>
          </a:p>
        </p:txBody>
      </p:sp>
      <p:cxnSp>
        <p:nvCxnSpPr>
          <p:cNvPr id="23" name="Conector: Angulado 22">
            <a:extLst>
              <a:ext uri="{FF2B5EF4-FFF2-40B4-BE49-F238E27FC236}">
                <a16:creationId xmlns:a16="http://schemas.microsoft.com/office/drawing/2014/main" xmlns="" id="{FF5037A0-924A-4C1A-A44F-9E94CA005E00}"/>
              </a:ext>
            </a:extLst>
          </p:cNvPr>
          <p:cNvCxnSpPr>
            <a:cxnSpLocks/>
            <a:endCxn id="7" idx="4"/>
          </p:cNvCxnSpPr>
          <p:nvPr/>
        </p:nvCxnSpPr>
        <p:spPr>
          <a:xfrm rot="10800000" flipV="1">
            <a:off x="2675880" y="3944132"/>
            <a:ext cx="3792240" cy="261682"/>
          </a:xfrm>
          <a:prstGeom prst="bentConnector4">
            <a:avLst>
              <a:gd name="adj1" fmla="val 2389"/>
              <a:gd name="adj2" fmla="val 29988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aixaDeTexto 31">
            <a:extLst>
              <a:ext uri="{FF2B5EF4-FFF2-40B4-BE49-F238E27FC236}">
                <a16:creationId xmlns:a16="http://schemas.microsoft.com/office/drawing/2014/main" xmlns="" id="{865C5C51-F1FB-4BA2-8689-D875A2B31FFC}"/>
              </a:ext>
            </a:extLst>
          </p:cNvPr>
          <p:cNvSpPr txBox="1"/>
          <p:nvPr/>
        </p:nvSpPr>
        <p:spPr>
          <a:xfrm>
            <a:off x="2936074" y="3607562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E(s)</a:t>
            </a:r>
          </a:p>
        </p:txBody>
      </p:sp>
    </p:spTree>
    <p:extLst>
      <p:ext uri="{BB962C8B-B14F-4D97-AF65-F5344CB8AC3E}">
        <p14:creationId xmlns:p14="http://schemas.microsoft.com/office/powerpoint/2010/main" val="5962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F6600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12576</TotalTime>
  <Words>24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Tema do Office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Aula On-line no dia 20.abr.2020</dc:title>
  <dc:creator>ana</dc:creator>
  <cp:lastModifiedBy>Ana Pavani</cp:lastModifiedBy>
  <cp:revision>1020</cp:revision>
  <dcterms:created xsi:type="dcterms:W3CDTF">2014-02-05T23:31:03Z</dcterms:created>
  <dcterms:modified xsi:type="dcterms:W3CDTF">2020-07-02T22:35:42Z</dcterms:modified>
</cp:coreProperties>
</file>