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48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FF6600"/>
    <a:srgbClr val="E25F08"/>
    <a:srgbClr val="E22308"/>
    <a:srgbClr val="264F79"/>
    <a:srgbClr val="0066FF"/>
    <a:srgbClr val="339933"/>
    <a:srgbClr val="0000FF"/>
    <a:srgbClr val="0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7730" autoAdjust="0"/>
  </p:normalViewPr>
  <p:slideViewPr>
    <p:cSldViewPr snapToGrid="0">
      <p:cViewPr varScale="1">
        <p:scale>
          <a:sx n="91" d="100"/>
          <a:sy n="91" d="100"/>
        </p:scale>
        <p:origin x="-143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6041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9219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7995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9916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1654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1621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4024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5801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5686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2041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9097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2B07E-1BEA-476C-9FFB-4888DF9B8F96}" type="datetimeFigureOut">
              <a:rPr lang="pt-BR" smtClean="0"/>
              <a:t>02/07/2020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4210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476672"/>
            <a:ext cx="9144000" cy="648072"/>
          </a:xfrm>
          <a:prstGeom prst="rect">
            <a:avLst/>
          </a:prstGeom>
          <a:solidFill>
            <a:srgbClr val="E25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4139964" y="548680"/>
            <a:ext cx="49685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Controles e Servomecanismos 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257500" y="1553711"/>
            <a:ext cx="8629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E25F0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Introdução</a:t>
            </a:r>
          </a:p>
          <a:p>
            <a:endParaRPr lang="en-US" sz="2000" b="1" dirty="0">
              <a:solidFill>
                <a:srgbClr val="E25F08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AutoNum type="arabicPeriod"/>
            </a:pP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Modulando a entrada:</a:t>
            </a:r>
          </a:p>
          <a:p>
            <a:pPr marL="457200" indent="-457200">
              <a:buAutoNum type="arabicPeriod"/>
            </a:pPr>
            <a:endParaRPr lang="pt-BR" sz="2000" dirty="0">
              <a:solidFill>
                <a:srgbClr val="E25F08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969FB781-D321-463A-BF34-3E12DBE6D3A6}"/>
              </a:ext>
            </a:extLst>
          </p:cNvPr>
          <p:cNvSpPr/>
          <p:nvPr/>
        </p:nvSpPr>
        <p:spPr>
          <a:xfrm>
            <a:off x="3298015" y="3797085"/>
            <a:ext cx="955000" cy="500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ysClr val="windowText" lastClr="000000"/>
                </a:solidFill>
              </a:rPr>
              <a:t>C(s)</a:t>
            </a:r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xmlns="" id="{D4C64A81-D10C-4825-8350-AA8662780447}"/>
              </a:ext>
            </a:extLst>
          </p:cNvPr>
          <p:cNvCxnSpPr>
            <a:cxnSpLocks/>
          </p:cNvCxnSpPr>
          <p:nvPr/>
        </p:nvCxnSpPr>
        <p:spPr>
          <a:xfrm>
            <a:off x="2647086" y="4048933"/>
            <a:ext cx="65092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xmlns="" id="{1E9A26C5-77A8-4666-9F9E-786BC76F520D}"/>
              </a:ext>
            </a:extLst>
          </p:cNvPr>
          <p:cNvCxnSpPr>
            <a:cxnSpLocks/>
          </p:cNvCxnSpPr>
          <p:nvPr/>
        </p:nvCxnSpPr>
        <p:spPr>
          <a:xfrm>
            <a:off x="5881462" y="4035527"/>
            <a:ext cx="65092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xmlns="" id="{EEB74C3B-C31E-4C5F-AB62-565388A7AF30}"/>
              </a:ext>
            </a:extLst>
          </p:cNvPr>
          <p:cNvSpPr/>
          <p:nvPr/>
        </p:nvSpPr>
        <p:spPr>
          <a:xfrm>
            <a:off x="4926462" y="3797085"/>
            <a:ext cx="955000" cy="500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ysClr val="windowText" lastClr="000000"/>
                </a:solidFill>
              </a:rPr>
              <a:t>P(s)</a:t>
            </a:r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xmlns="" id="{EEEA75CC-346D-4261-9160-0A4A86635C76}"/>
              </a:ext>
            </a:extLst>
          </p:cNvPr>
          <p:cNvCxnSpPr>
            <a:cxnSpLocks/>
          </p:cNvCxnSpPr>
          <p:nvPr/>
        </p:nvCxnSpPr>
        <p:spPr>
          <a:xfrm>
            <a:off x="4275533" y="4035527"/>
            <a:ext cx="65092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0D9D082F-9DFF-4CBE-8F87-9075E09FDAF4}"/>
              </a:ext>
            </a:extLst>
          </p:cNvPr>
          <p:cNvSpPr txBox="1"/>
          <p:nvPr/>
        </p:nvSpPr>
        <p:spPr>
          <a:xfrm>
            <a:off x="2339019" y="3668819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U(s)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xmlns="" id="{4121C482-1F5E-45B1-8254-71D793BF0453}"/>
              </a:ext>
            </a:extLst>
          </p:cNvPr>
          <p:cNvSpPr txBox="1"/>
          <p:nvPr/>
        </p:nvSpPr>
        <p:spPr>
          <a:xfrm>
            <a:off x="6324124" y="3655413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Y(s)</a:t>
            </a:r>
          </a:p>
        </p:txBody>
      </p:sp>
    </p:spTree>
    <p:extLst>
      <p:ext uri="{BB962C8B-B14F-4D97-AF65-F5344CB8AC3E}">
        <p14:creationId xmlns:p14="http://schemas.microsoft.com/office/powerpoint/2010/main" val="17351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6600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12575</TotalTime>
  <Words>16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Tema do Office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Aula On-line no dia 20.abr.2020</dc:title>
  <dc:creator>ana</dc:creator>
  <cp:lastModifiedBy>Ana Pavani</cp:lastModifiedBy>
  <cp:revision>1021</cp:revision>
  <dcterms:created xsi:type="dcterms:W3CDTF">2014-02-05T23:31:03Z</dcterms:created>
  <dcterms:modified xsi:type="dcterms:W3CDTF">2020-07-02T22:12:51Z</dcterms:modified>
</cp:coreProperties>
</file>